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ACUTE WOUNDS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Dr </a:t>
            </a:r>
            <a:r>
              <a:rPr lang="en-GB" dirty="0" err="1"/>
              <a:t>Manjula</a:t>
            </a:r>
            <a:r>
              <a:rPr lang="en-GB" dirty="0"/>
              <a:t> </a:t>
            </a:r>
            <a:r>
              <a:rPr lang="en-GB" dirty="0" err="1"/>
              <a:t>Peiris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C6568-16B9-464B-8F02-8007F4D7B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BLEEDING</a:t>
            </a:r>
          </a:p>
          <a:p>
            <a:endParaRPr lang="en-GB" dirty="0"/>
          </a:p>
          <a:p>
            <a:r>
              <a:rPr lang="en-GB" dirty="0"/>
              <a:t>PAIN</a:t>
            </a:r>
          </a:p>
          <a:p>
            <a:endParaRPr lang="en-GB" dirty="0"/>
          </a:p>
          <a:p>
            <a:r>
              <a:rPr lang="en-GB" dirty="0"/>
              <a:t>CONTAMINATION</a:t>
            </a:r>
          </a:p>
          <a:p>
            <a:endParaRPr lang="en-GB" dirty="0"/>
          </a:p>
          <a:p>
            <a:r>
              <a:rPr lang="en-GB" dirty="0"/>
              <a:t>DAMAGE TO ANATOMY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16C64B-BBE6-4D5D-B598-2802CA5A8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BLEEDING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 descr="Image result for ARTERIAL BLEEDING\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35408"/>
            <a:ext cx="9144000" cy="2855742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84B05-3EBA-4F88-9654-83D6656BD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Image result for class of haemorrh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582004"/>
            <a:ext cx="10773596" cy="7744804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422425-9E91-4FF1-A858-C4C17DE22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Image result for how to stop blee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1154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62F085-C29F-4A22-B4BA-0E8DD1BB0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QUANTITY</a:t>
            </a:r>
          </a:p>
          <a:p>
            <a:endParaRPr lang="en-GB" dirty="0"/>
          </a:p>
          <a:p>
            <a:r>
              <a:rPr lang="en-GB" dirty="0"/>
              <a:t>TIME</a:t>
            </a:r>
          </a:p>
          <a:p>
            <a:endParaRPr lang="en-GB" dirty="0"/>
          </a:p>
          <a:p>
            <a:r>
              <a:rPr lang="en-GB" dirty="0"/>
              <a:t>DERANGEMENT OF COAGULATION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8940FC-73DB-4341-A139-F73E73D2E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BEEDING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BLOOD ON THE ‘FLOOR’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AND ‘FOUR’ MORE</a:t>
            </a:r>
          </a:p>
          <a:p>
            <a:pPr lvl="1"/>
            <a:r>
              <a:rPr lang="en-GB" dirty="0"/>
              <a:t>ABDOMEN    	4L</a:t>
            </a:r>
          </a:p>
          <a:p>
            <a:pPr lvl="1"/>
            <a:r>
              <a:rPr lang="en-GB" dirty="0"/>
              <a:t>THORAX	3L</a:t>
            </a:r>
          </a:p>
          <a:p>
            <a:pPr lvl="1"/>
            <a:r>
              <a:rPr lang="en-GB" dirty="0"/>
              <a:t>PELVIS		2L</a:t>
            </a:r>
          </a:p>
          <a:p>
            <a:pPr lvl="1"/>
            <a:r>
              <a:rPr lang="en-GB" dirty="0"/>
              <a:t>LONG BONE	1L	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F629C3-692C-4854-8482-81F8311BE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SALINE</a:t>
            </a:r>
          </a:p>
          <a:p>
            <a:endParaRPr lang="en-GB" dirty="0"/>
          </a:p>
          <a:p>
            <a:r>
              <a:rPr lang="en-GB" dirty="0"/>
              <a:t>COLLOIDS</a:t>
            </a:r>
          </a:p>
          <a:p>
            <a:endParaRPr lang="en-GB" dirty="0"/>
          </a:p>
          <a:p>
            <a:r>
              <a:rPr lang="en-GB" dirty="0"/>
              <a:t>BLOOD PRODUCTS</a:t>
            </a:r>
          </a:p>
          <a:p>
            <a:endParaRPr lang="en-GB" dirty="0"/>
          </a:p>
          <a:p>
            <a:r>
              <a:rPr lang="en-GB" dirty="0"/>
              <a:t>WHOLE BLOOD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7DB0B8-4AD7-41E7-B189-EE975A30C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BACTERIA CARRYING PARTICLES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PROLIFERATION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INVASION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5257800" y="2743200"/>
            <a:ext cx="3276600" cy="3581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MINIMUM </a:t>
            </a:r>
          </a:p>
          <a:p>
            <a:pPr algn="ctr"/>
            <a:r>
              <a:rPr lang="en-GB" sz="8800" dirty="0"/>
              <a:t>6 </a:t>
            </a:r>
          </a:p>
          <a:p>
            <a:pPr algn="ctr"/>
            <a:r>
              <a:rPr lang="en-GB" dirty="0"/>
              <a:t>HOURS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203E4C-6E0C-455E-BB25-CC1852988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DECONTAMINATION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626" name="Picture 2" descr="Image result for WOUND DECONTAMIN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0200"/>
            <a:ext cx="9144000" cy="6564924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66281A-8857-4C65-9AB8-F986B7B23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746" name="Picture 2" descr="Image result for wound irrig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62000"/>
            <a:ext cx="9144000" cy="9144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7F3EE5-D400-4306-8AA8-AF64778BB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injury to living tissue caused by a cut, blow, or other impact, typically one in which the skin is cut or broken</a:t>
            </a:r>
          </a:p>
          <a:p>
            <a:pPr lvl="1"/>
            <a:r>
              <a:rPr lang="en-GB" dirty="0"/>
              <a:t>Defect in covering</a:t>
            </a:r>
          </a:p>
          <a:p>
            <a:pPr lvl="1"/>
            <a:r>
              <a:rPr lang="en-GB" dirty="0"/>
              <a:t>Tissue loss</a:t>
            </a:r>
          </a:p>
          <a:p>
            <a:pPr lvl="1"/>
            <a:r>
              <a:rPr lang="en-GB" dirty="0"/>
              <a:t>Exposure of underlying tissue</a:t>
            </a:r>
          </a:p>
          <a:p>
            <a:pPr lvl="1"/>
            <a:r>
              <a:rPr lang="en-GB" dirty="0"/>
              <a:t>Damage to underlying tissue</a:t>
            </a:r>
          </a:p>
          <a:p>
            <a:pPr lvl="1"/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924732-F745-401C-9CB4-57D493D9C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PAIN CONTROL LADDER</a:t>
            </a:r>
          </a:p>
          <a:p>
            <a:pPr lvl="1"/>
            <a:r>
              <a:rPr lang="en-GB" dirty="0"/>
              <a:t>SIMPLE ANALGESIA</a:t>
            </a:r>
          </a:p>
          <a:p>
            <a:pPr lvl="1"/>
            <a:r>
              <a:rPr lang="en-GB" dirty="0"/>
              <a:t>NSAIDS</a:t>
            </a:r>
          </a:p>
          <a:p>
            <a:pPr lvl="1"/>
            <a:r>
              <a:rPr lang="en-GB" dirty="0"/>
              <a:t>WEAK OPIOIDS</a:t>
            </a:r>
          </a:p>
          <a:p>
            <a:pPr lvl="1"/>
            <a:r>
              <a:rPr lang="en-GB" dirty="0"/>
              <a:t>STRONG OPIOIDS</a:t>
            </a:r>
          </a:p>
          <a:p>
            <a:pPr lvl="1"/>
            <a:r>
              <a:rPr lang="en-GB" dirty="0"/>
              <a:t>ANAESTHETICS</a:t>
            </a:r>
          </a:p>
          <a:p>
            <a:r>
              <a:rPr lang="en-GB" dirty="0"/>
              <a:t>SEDATIVES</a:t>
            </a:r>
          </a:p>
          <a:p>
            <a:r>
              <a:rPr lang="en-GB" dirty="0"/>
              <a:t>ANXIOLYTICS, ETC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001C9D-2684-45B8-9B2C-CB0E273EE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LOSS OF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NERVES</a:t>
            </a:r>
          </a:p>
          <a:p>
            <a:r>
              <a:rPr lang="en-GB" dirty="0"/>
              <a:t>BLOOD VESSELS </a:t>
            </a:r>
          </a:p>
          <a:p>
            <a:r>
              <a:rPr lang="en-GB" dirty="0"/>
              <a:t>ORGANS</a:t>
            </a:r>
          </a:p>
          <a:p>
            <a:r>
              <a:rPr lang="en-GB" dirty="0"/>
              <a:t>SOFT TISSUE</a:t>
            </a:r>
          </a:p>
          <a:p>
            <a:r>
              <a:rPr lang="en-GB" dirty="0"/>
              <a:t>MUSCLE</a:t>
            </a:r>
          </a:p>
          <a:p>
            <a:r>
              <a:rPr lang="en-GB" dirty="0"/>
              <a:t>BONE AND JOINTS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7DBA17-03BB-4A4E-B7D8-FB0EED182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 descr="Image result for nerve inj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0104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097919-FA10-4E6D-B973-DD9309425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2" name="Picture 2" descr="Image result for vascular inj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8915400" cy="6782416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A168E6-FC27-4FAE-B373-B5DF0D625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6866" name="Picture 2" descr="Image result for EYE INJ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7B5A46-638B-4F37-831D-2D6748857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Image result for liver lace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2680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4A49AF-B3AA-4AAE-88A3-14BC3F2F1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914" name="AutoShape 2" descr="Image result for live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916" name="AutoShape 4" descr="Image result for live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8918" name="Picture 6" descr="Image result for nerve rep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7732" y="914400"/>
            <a:ext cx="9211732" cy="51816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54AD0A-49D6-4226-B9CB-E7D69441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 descr="Image result for vascular rep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457" y="0"/>
            <a:ext cx="7713743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44CA86-1F1E-4C96-8E71-B1BD8DE0D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WOUND 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 APPROXIMATION</a:t>
            </a:r>
          </a:p>
          <a:p>
            <a:r>
              <a:rPr lang="en-GB" dirty="0"/>
              <a:t>FLAPS</a:t>
            </a:r>
          </a:p>
          <a:p>
            <a:r>
              <a:rPr lang="en-GB" dirty="0"/>
              <a:t>GRAFTS</a:t>
            </a:r>
          </a:p>
          <a:p>
            <a:r>
              <a:rPr lang="en-GB" dirty="0"/>
              <a:t>FREE FLAPS</a:t>
            </a:r>
          </a:p>
          <a:p>
            <a:r>
              <a:rPr lang="en-GB" dirty="0"/>
              <a:t>TRANSPLANT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3A41EC-4A0F-49D0-95CF-8F98DA822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2" name="Picture 2" descr="Image result for simple su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7734" y="838200"/>
            <a:ext cx="9211734" cy="5181601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3B26EC-E3AA-4281-A4DF-0907ADBCC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ACUTE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CHRONIC – FAILURE OF HEALING WITHIN THE ‘PHYSIOLOGICAL’ TIME SPAN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2C05BD-A6FA-4F7B-BC82-83131B6FD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010" name="AutoShape 2" descr="Image result for FOREHEAD FL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2" name="AutoShape 4" descr="Image result for FOREHEAD FL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4" name="AutoShape 6" descr="Image result for FOREHEAD FL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6" name="AutoShape 8" descr="Image result for FOREHEAD FL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3018" name="Picture 10" descr="Image result for glabellar fl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81000"/>
            <a:ext cx="9228441" cy="41148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4A62C7-49AE-4802-B28B-010266044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034" name="Picture 2" descr="Image result for free fl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9346075" cy="56388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916473-3615-4D8F-94C5-D47AB1733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 descr="Image result for free fl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"/>
            <a:ext cx="9399115" cy="5334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F7FFA9-4F27-4B67-851F-F9BB00EFD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MANAGEMENT OF AN ACUTE WOUND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ASSESS</a:t>
            </a:r>
          </a:p>
          <a:p>
            <a:pPr lvl="1"/>
            <a:r>
              <a:rPr lang="en-GB" dirty="0"/>
              <a:t>BLEEDING</a:t>
            </a:r>
          </a:p>
          <a:p>
            <a:pPr lvl="1"/>
            <a:r>
              <a:rPr lang="en-GB" dirty="0"/>
              <a:t>PAIN </a:t>
            </a:r>
          </a:p>
          <a:p>
            <a:pPr lvl="1"/>
            <a:r>
              <a:rPr lang="en-GB" dirty="0"/>
              <a:t>CONTAMINATION</a:t>
            </a:r>
          </a:p>
          <a:p>
            <a:pPr lvl="1"/>
            <a:r>
              <a:rPr lang="en-GB" dirty="0"/>
              <a:t>TISSUE LOSS</a:t>
            </a:r>
          </a:p>
          <a:p>
            <a:r>
              <a:rPr lang="en-GB" dirty="0"/>
              <a:t>TREAT</a:t>
            </a:r>
          </a:p>
          <a:p>
            <a:pPr lvl="1"/>
            <a:r>
              <a:rPr lang="en-GB" dirty="0"/>
              <a:t>SURGICAL </a:t>
            </a:r>
          </a:p>
          <a:p>
            <a:pPr lvl="2"/>
            <a:r>
              <a:rPr lang="en-GB" dirty="0"/>
              <a:t>DEBRIDE/CLEAN/TOILET</a:t>
            </a:r>
          </a:p>
          <a:p>
            <a:pPr lvl="2"/>
            <a:r>
              <a:rPr lang="en-GB" dirty="0"/>
              <a:t>RECONSTRUCT</a:t>
            </a:r>
          </a:p>
          <a:p>
            <a:pPr lvl="1"/>
            <a:r>
              <a:rPr lang="en-GB" dirty="0"/>
              <a:t>MEDICAL</a:t>
            </a:r>
          </a:p>
          <a:p>
            <a:pPr lvl="1"/>
            <a:r>
              <a:rPr lang="en-GB"/>
              <a:t>SUPPORTIVE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1B5D09-1FD4-4D34-A41C-9D1534C6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ACUTE WOUNDS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SKIN</a:t>
            </a:r>
          </a:p>
          <a:p>
            <a:pPr lvl="1"/>
            <a:r>
              <a:rPr lang="en-GB" dirty="0"/>
              <a:t>ABRASION</a:t>
            </a:r>
          </a:p>
          <a:p>
            <a:pPr lvl="1"/>
            <a:r>
              <a:rPr lang="en-GB" dirty="0"/>
              <a:t>INCISION</a:t>
            </a:r>
          </a:p>
          <a:p>
            <a:pPr lvl="1"/>
            <a:r>
              <a:rPr lang="en-GB" dirty="0"/>
              <a:t>LACERATION</a:t>
            </a:r>
          </a:p>
          <a:p>
            <a:pPr lvl="1"/>
            <a:r>
              <a:rPr lang="en-GB" dirty="0"/>
              <a:t>CONTUSION</a:t>
            </a:r>
          </a:p>
          <a:p>
            <a:pPr lvl="1"/>
            <a:r>
              <a:rPr lang="en-GB" dirty="0"/>
              <a:t>DEGLOVING/FLAYING</a:t>
            </a:r>
          </a:p>
          <a:p>
            <a:pPr lvl="1"/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8D00A0-EF56-4452-894E-FC6FB3ED5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Image result for contu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47800" y="0"/>
            <a:ext cx="11312162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4485E4-9E30-4CF4-905D-7AF802BEE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ABRA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625261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9A2365-2822-4958-8B74-E14A954BA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Image result for INCI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8600"/>
            <a:ext cx="10523763" cy="7555522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4C004-7233-4536-8E53-0B3A41B83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Image result for LACE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0" y="0"/>
            <a:ext cx="11756571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98867D-3079-429A-B65A-C571C5CFD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Image result for degloving inj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701238" cy="685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E02A1F-E880-4BB8-9B21-D681C1FEB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188</Words>
  <Application>Microsoft Office PowerPoint</Application>
  <PresentationFormat>On-screen Show (4:3)</PresentationFormat>
  <Paragraphs>101</Paragraphs>
  <Slides>33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ACUTE WOUNDS</vt:lpstr>
      <vt:lpstr>DEFINITION</vt:lpstr>
      <vt:lpstr>TWO TYPES</vt:lpstr>
      <vt:lpstr>ACUTE WOUNDS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</vt:lpstr>
      <vt:lpstr>BLEEDING</vt:lpstr>
      <vt:lpstr>BLEEDING</vt:lpstr>
      <vt:lpstr>PowerPoint Presentation</vt:lpstr>
      <vt:lpstr>ASSESS</vt:lpstr>
      <vt:lpstr>BEEDING </vt:lpstr>
      <vt:lpstr>REPLACE</vt:lpstr>
      <vt:lpstr>CONTAMINATION</vt:lpstr>
      <vt:lpstr>DECONTAMINATION</vt:lpstr>
      <vt:lpstr>PowerPoint Presentation</vt:lpstr>
      <vt:lpstr>PAIN</vt:lpstr>
      <vt:lpstr>LOSS OF TISSUE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WOUND CLOSURE</vt:lpstr>
      <vt:lpstr>PowerPoint Presentation</vt:lpstr>
      <vt:lpstr>PowerPoint Presentation</vt:lpstr>
      <vt:lpstr>PowerPoint Presentation</vt:lpstr>
      <vt:lpstr>PowerPoint Presentation</vt:lpstr>
      <vt:lpstr>MANAGEMENT OF AN ACUTE WOUND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WOUNDS</dc:title>
  <dc:creator>Surgery 2</dc:creator>
  <cp:lastModifiedBy>Manjula Peiris</cp:lastModifiedBy>
  <cp:revision>5</cp:revision>
  <dcterms:created xsi:type="dcterms:W3CDTF">2006-08-16T00:00:00Z</dcterms:created>
  <dcterms:modified xsi:type="dcterms:W3CDTF">2021-09-09T03:49:02Z</dcterms:modified>
</cp:coreProperties>
</file>